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65" r:id="rId3"/>
    <p:sldId id="264" r:id="rId4"/>
    <p:sldId id="288" r:id="rId5"/>
    <p:sldId id="271" r:id="rId6"/>
    <p:sldId id="270" r:id="rId7"/>
    <p:sldId id="268" r:id="rId8"/>
    <p:sldId id="275" r:id="rId9"/>
    <p:sldId id="281" r:id="rId10"/>
    <p:sldId id="266" r:id="rId11"/>
    <p:sldId id="257" r:id="rId12"/>
    <p:sldId id="272" r:id="rId13"/>
    <p:sldId id="276" r:id="rId14"/>
    <p:sldId id="269" r:id="rId15"/>
    <p:sldId id="274" r:id="rId16"/>
    <p:sldId id="277" r:id="rId17"/>
    <p:sldId id="278" r:id="rId18"/>
    <p:sldId id="259" r:id="rId19"/>
    <p:sldId id="258" r:id="rId20"/>
    <p:sldId id="273" r:id="rId21"/>
    <p:sldId id="279" r:id="rId22"/>
    <p:sldId id="280" r:id="rId23"/>
    <p:sldId id="260" r:id="rId24"/>
    <p:sldId id="287" r:id="rId25"/>
    <p:sldId id="286" r:id="rId26"/>
    <p:sldId id="283" r:id="rId27"/>
    <p:sldId id="282" r:id="rId28"/>
  </p:sldIdLst>
  <p:sldSz cx="12192000" cy="6858000"/>
  <p:notesSz cx="6858000" cy="9144000"/>
  <p:embeddedFontLst>
    <p:embeddedFont>
      <p:font typeface="Rix고딕 L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아리따-돋움(TTF)-Light" panose="02020603020101020101" pitchFamily="18" charset="-127"/>
      <p:regular r:id="rId32"/>
    </p:embeddedFont>
    <p:embeddedFont>
      <p:font typeface="아리따-돋움(TTF)-Medium" panose="02020603020101020101" pitchFamily="18" charset="-127"/>
      <p:regular r:id="rId33"/>
    </p:embeddedFont>
    <p:embeddedFont>
      <p:font typeface="아리따-돋움(TTF)-Thin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7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5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EB336-BBB7-46D4-8440-8AA6DAFBE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13B4D9-D4F6-4349-9B74-1F5EC30BE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3EA23B-5C82-4F23-BA44-12C554C0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48990-5EED-43CC-820E-B460E24D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723BA-7775-4ED4-BFCE-82546DE4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3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5FA27-CCA6-42CD-A863-6DF33804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04DCA7-F98F-491D-92E9-D37E950C4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F3354-E3C9-4052-A283-0143071A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819E0-1DCF-44E9-B9CB-A379B6E3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E8A5E-CAB4-476D-9689-56986FAF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2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80814E-4E19-4651-A67C-B98D23EA8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B681B4-C451-4011-9EDD-84F34AF05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B668B-3DF2-4782-BD7F-1A1EA6B5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61FF3-D13C-4E66-82CE-2D99D2F0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18666-6F54-4595-9AC3-B42BC07F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2AFD0-97AE-476E-8774-1E18056F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00D3A9-58B4-45FA-94B7-96807834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207ADD-20CC-44B9-A898-199A0163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1CE75-C873-4C45-B412-9C96136E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D52D1-32E1-4132-A55B-DEAF6AEE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2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3A6B1-A98B-446A-A52A-EE5BC8B5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4D5130-F060-4C48-832A-5B73D504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99844-629F-4343-A733-81916BCF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4B7833-728E-402B-9B22-4570A983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72E4E-DBFB-485A-A7D0-A397D326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4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248BD-A504-4D27-AF95-8F37AB10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9A204-773D-49AE-8F01-1D4658C55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9B259-BCB5-4B40-B907-296CD9519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84C6E-B78A-4DBE-A0AA-094C9A89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464570-DFB4-41CE-B979-EE46D643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7FE98-AA8B-4C1B-9531-19EDA8ED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07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38308-D47C-4757-8330-1658239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0230A-585B-45E4-86B7-85AF2C59F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79BCE3-F355-4E38-9CFC-01F178A29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B51151-EBA5-4FEF-9C95-CDA1F8968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D0D5D2-07C6-4BFB-BA54-7FAE3CB00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E6CEF-2A04-471E-BBC4-9B1F9E58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29F79E-A1E8-4C70-9122-529C9E6A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783AA4-E480-4799-80D3-F95985A7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2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13481-5C86-48F1-A8A2-D208255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13A90C-7B3B-4D03-BB75-883518CC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CD9A29-C2AB-439B-9973-D192C197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AB72A0-3604-4EF6-A8ED-5717AA30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7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472A86-0F5E-4F56-B834-473054DD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2F7BF-87B3-461D-8377-B0C52388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E05B-983C-4535-B1E0-99141F98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8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FF20-9E24-4758-85B6-17731426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0B2D1-58C7-47C3-9831-537783555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755ADB-5DBF-4765-A464-5DEAF85BB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239F6-1A0A-4E16-ABAC-492A9485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36F3DD-89C7-4CAE-9C17-7B3A0E21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6283C6-F804-468C-A93F-441E77F6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08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B901E-6B76-4B9A-B690-E57973F5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F310B8-E98D-4DAD-B437-8B8984B5F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6FD68F-C581-471E-BC5D-F9FD27F91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8872A4-EC8C-4B0E-BD23-E77CF0FF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B84C29-E619-4813-A321-08A53D10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1E0F1-15FA-4610-9E54-38B44C27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1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FEC570-E7F3-40BC-9F4C-DD9BAF65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3F00D-9FF2-4C7E-B96E-D8EA8128F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2A72AF-C586-495C-B9B7-DAC355507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409B2-4670-4386-B4AB-BC511C415DFC}" type="datetimeFigureOut">
              <a:rPr lang="ko-KR" altLang="en-US" smtClean="0"/>
              <a:t>2018-07-25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41F88-4991-491E-A5EC-FB2381869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37489-11EA-42F1-BD96-5260ABABA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58EAE-9BCD-47AB-89C2-8598FD4CF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0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/>
          <a:stretch/>
        </p:blipFill>
        <p:spPr bwMode="auto">
          <a:xfrm>
            <a:off x="5638800" y="3224213"/>
            <a:ext cx="1357313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EF2AF7-C3B2-46C1-B237-BD33CEF874B6}"/>
              </a:ext>
            </a:extLst>
          </p:cNvPr>
          <p:cNvCxnSpPr>
            <a:cxnSpLocks/>
          </p:cNvCxnSpPr>
          <p:nvPr/>
        </p:nvCxnSpPr>
        <p:spPr>
          <a:xfrm flipH="1">
            <a:off x="-1066800" y="3735372"/>
            <a:ext cx="81957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542312-18F6-4D1D-980D-AB21F53C38C9}"/>
              </a:ext>
            </a:extLst>
          </p:cNvPr>
          <p:cNvSpPr txBox="1"/>
          <p:nvPr/>
        </p:nvSpPr>
        <p:spPr>
          <a:xfrm>
            <a:off x="301483" y="3277599"/>
            <a:ext cx="92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나상연</a:t>
            </a:r>
            <a:endParaRPr lang="ko-KR" altLang="en-US" sz="20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2275B-9E40-48A3-896E-CCDBFAFB8200}"/>
              </a:ext>
            </a:extLst>
          </p:cNvPr>
          <p:cNvSpPr txBox="1"/>
          <p:nvPr/>
        </p:nvSpPr>
        <p:spPr>
          <a:xfrm>
            <a:off x="1227666" y="3277599"/>
            <a:ext cx="92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황상현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E28A4-A9E9-4965-B3ED-AF9F67ECE62F}"/>
              </a:ext>
            </a:extLst>
          </p:cNvPr>
          <p:cNvSpPr txBox="1"/>
          <p:nvPr/>
        </p:nvSpPr>
        <p:spPr>
          <a:xfrm>
            <a:off x="2153849" y="3277599"/>
            <a:ext cx="92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곽명준</a:t>
            </a:r>
            <a:endParaRPr lang="ko-KR" altLang="en-US" sz="20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9506E-606B-40D9-98CE-6B2250C78313}"/>
              </a:ext>
            </a:extLst>
          </p:cNvPr>
          <p:cNvSpPr txBox="1"/>
          <p:nvPr/>
        </p:nvSpPr>
        <p:spPr>
          <a:xfrm>
            <a:off x="3080032" y="3277599"/>
            <a:ext cx="92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김지은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47E39-F484-43E1-8C7D-84AFD6F1D5A6}"/>
              </a:ext>
            </a:extLst>
          </p:cNvPr>
          <p:cNvSpPr txBox="1"/>
          <p:nvPr/>
        </p:nvSpPr>
        <p:spPr>
          <a:xfrm>
            <a:off x="4006215" y="3277599"/>
            <a:ext cx="92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소유리</a:t>
            </a:r>
            <a:endParaRPr lang="ko-KR" altLang="en-US" sz="20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3F8F4-1929-4B32-BD0C-2523028D5B74}"/>
              </a:ext>
            </a:extLst>
          </p:cNvPr>
          <p:cNvSpPr txBox="1"/>
          <p:nvPr/>
        </p:nvSpPr>
        <p:spPr>
          <a:xfrm>
            <a:off x="18996" y="3272869"/>
            <a:ext cx="5195888" cy="4095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피로그래밍</a:t>
            </a:r>
            <a:r>
              <a:rPr lang="ko-KR" altLang="en-US" sz="2000" dirty="0"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en-US" altLang="ko-KR" sz="2000" dirty="0">
                <a:latin typeface="Rix고딕 L" panose="02020603020101020101" pitchFamily="18" charset="-127"/>
                <a:ea typeface="Rix고딕 L" panose="02020603020101020101" pitchFamily="18" charset="-127"/>
              </a:rPr>
              <a:t>10</a:t>
            </a:r>
            <a:r>
              <a:rPr lang="ko-KR" altLang="en-US" sz="2000" dirty="0">
                <a:latin typeface="Rix고딕 L" panose="02020603020101020101" pitchFamily="18" charset="-127"/>
                <a:ea typeface="Rix고딕 L" panose="02020603020101020101" pitchFamily="18" charset="-127"/>
              </a:rPr>
              <a:t>기</a:t>
            </a:r>
            <a:r>
              <a:rPr lang="en-US" altLang="ko-KR" sz="2000" dirty="0">
                <a:latin typeface="Rix고딕 L" panose="02020603020101020101" pitchFamily="18" charset="-127"/>
                <a:ea typeface="Rix고딕 L" panose="02020603020101020101" pitchFamily="18" charset="-127"/>
              </a:rPr>
              <a:t>	INTAKE</a:t>
            </a:r>
            <a:r>
              <a:rPr lang="ko-KR" altLang="en-US" sz="2000" dirty="0">
                <a:latin typeface="Rix고딕 L" panose="02020603020101020101" pitchFamily="18" charset="-127"/>
                <a:ea typeface="Rix고딕 L" panose="02020603020101020101" pitchFamily="18" charset="-127"/>
              </a:rPr>
              <a:t> 팀</a:t>
            </a:r>
          </a:p>
        </p:txBody>
      </p:sp>
      <p:pic>
        <p:nvPicPr>
          <p:cNvPr id="22" name="Picture 2" descr="ì¸íì´í¬">
            <a:extLst>
              <a:ext uri="{FF2B5EF4-FFF2-40B4-BE49-F238E27FC236}">
                <a16:creationId xmlns:a16="http://schemas.microsoft.com/office/drawing/2014/main" id="{DC3108F1-BE80-4A1A-A09C-DE35B97FF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4"/>
          <a:stretch/>
        </p:blipFill>
        <p:spPr bwMode="auto">
          <a:xfrm>
            <a:off x="-483059" y="3222296"/>
            <a:ext cx="377226" cy="4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44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" dur="3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46563 4.44444E-6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2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097EE2A-BB31-4169-BFCE-D6FCFCE3D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EBD620-F763-4DE8-8E12-A87F9584AE92}"/>
              </a:ext>
            </a:extLst>
          </p:cNvPr>
          <p:cNvSpPr/>
          <p:nvPr/>
        </p:nvSpPr>
        <p:spPr>
          <a:xfrm>
            <a:off x="1932496" y="1536569"/>
            <a:ext cx="8342720" cy="189243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19F28-8191-4A46-90E2-908140E50FBE}"/>
              </a:ext>
            </a:extLst>
          </p:cNvPr>
          <p:cNvSpPr txBox="1"/>
          <p:nvPr/>
        </p:nvSpPr>
        <p:spPr>
          <a:xfrm>
            <a:off x="1853337" y="3992732"/>
            <a:ext cx="42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카테고리별 상품 정리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endParaRPr lang="ko-KR" altLang="en-US" sz="28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E4DC2-E584-4AB3-86A3-95508ACF5AE0}"/>
              </a:ext>
            </a:extLst>
          </p:cNvPr>
          <p:cNvSpPr txBox="1"/>
          <p:nvPr/>
        </p:nvSpPr>
        <p:spPr>
          <a:xfrm>
            <a:off x="2069236" y="4515952"/>
            <a:ext cx="3651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상품을 카테고리로 분류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6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7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B0031B-8A4B-4A4D-897C-FEF88C5C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8" t="10742" r="18021" b="10000"/>
          <a:stretch/>
        </p:blipFill>
        <p:spPr>
          <a:xfrm>
            <a:off x="2092225" y="707452"/>
            <a:ext cx="7988300" cy="54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13CB26-5372-4C35-A052-A51EB2D5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3" t="15926" r="2812" b="44445"/>
          <a:stretch/>
        </p:blipFill>
        <p:spPr>
          <a:xfrm>
            <a:off x="10080525" y="2688652"/>
            <a:ext cx="533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push dir="u"/>
      </p:transition>
    </mc:Choice>
    <mc:Fallback>
      <p:transition spd="slow" advClick="0" advTm="0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B0031B-8A4B-4A4D-897C-FEF88C5C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8" t="10742" r="18021" b="10000"/>
          <a:stretch/>
        </p:blipFill>
        <p:spPr>
          <a:xfrm>
            <a:off x="107950" y="711200"/>
            <a:ext cx="7988300" cy="54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13CB26-5372-4C35-A052-A51EB2D5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3" t="15926" r="2812" b="44445"/>
          <a:stretch/>
        </p:blipFill>
        <p:spPr>
          <a:xfrm>
            <a:off x="8096250" y="2692400"/>
            <a:ext cx="533400" cy="2717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64AD11-1D4E-4C4B-A59E-2947EA497A05}"/>
              </a:ext>
            </a:extLst>
          </p:cNvPr>
          <p:cNvSpPr/>
          <p:nvPr/>
        </p:nvSpPr>
        <p:spPr>
          <a:xfrm>
            <a:off x="8028638" y="2665612"/>
            <a:ext cx="668624" cy="2717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78464-76F7-4C65-9CE6-4C05BEDA4F62}"/>
              </a:ext>
            </a:extLst>
          </p:cNvPr>
          <p:cNvSpPr txBox="1"/>
          <p:nvPr/>
        </p:nvSpPr>
        <p:spPr>
          <a:xfrm>
            <a:off x="8629650" y="1099361"/>
            <a:ext cx="365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네비게이션 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64B3D-C06F-44EA-9A53-410E6D8C9400}"/>
              </a:ext>
            </a:extLst>
          </p:cNvPr>
          <p:cNvSpPr txBox="1"/>
          <p:nvPr/>
        </p:nvSpPr>
        <p:spPr>
          <a:xfrm>
            <a:off x="8857865" y="1622581"/>
            <a:ext cx="38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64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B0031B-8A4B-4A4D-897C-FEF88C5C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8" t="10742" r="18021" b="10000"/>
          <a:stretch/>
        </p:blipFill>
        <p:spPr>
          <a:xfrm>
            <a:off x="107950" y="711200"/>
            <a:ext cx="7988300" cy="54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13CB26-5372-4C35-A052-A51EB2D5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3" t="15926" r="2812" b="44445"/>
          <a:stretch/>
        </p:blipFill>
        <p:spPr>
          <a:xfrm>
            <a:off x="8096250" y="2692400"/>
            <a:ext cx="533400" cy="2717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64AD11-1D4E-4C4B-A59E-2947EA497A05}"/>
              </a:ext>
            </a:extLst>
          </p:cNvPr>
          <p:cNvSpPr/>
          <p:nvPr/>
        </p:nvSpPr>
        <p:spPr>
          <a:xfrm>
            <a:off x="419724" y="707452"/>
            <a:ext cx="7416175" cy="55663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817B0-52AC-4ADE-BD6F-F28BA13E8377}"/>
              </a:ext>
            </a:extLst>
          </p:cNvPr>
          <p:cNvSpPr txBox="1"/>
          <p:nvPr/>
        </p:nvSpPr>
        <p:spPr>
          <a:xfrm>
            <a:off x="8096250" y="1099361"/>
            <a:ext cx="389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카테고리별 상품 정리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endParaRPr lang="ko-KR" altLang="en-US" sz="28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1410C-3C0B-47B3-B487-7A0B5508984C}"/>
              </a:ext>
            </a:extLst>
          </p:cNvPr>
          <p:cNvSpPr txBox="1"/>
          <p:nvPr/>
        </p:nvSpPr>
        <p:spPr>
          <a:xfrm>
            <a:off x="8324465" y="1622581"/>
            <a:ext cx="38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7B3E5A-691F-4CC6-8614-8D41CA226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1" t="21581" r="21907" b="7216"/>
          <a:stretch/>
        </p:blipFill>
        <p:spPr>
          <a:xfrm>
            <a:off x="669302" y="987457"/>
            <a:ext cx="7164371" cy="48830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B4DEF4-5AC5-4927-A3C9-1839E5866FDF}"/>
              </a:ext>
            </a:extLst>
          </p:cNvPr>
          <p:cNvSpPr/>
          <p:nvPr/>
        </p:nvSpPr>
        <p:spPr>
          <a:xfrm>
            <a:off x="660495" y="707452"/>
            <a:ext cx="7164372" cy="39896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B19E9-9C12-46D4-B25F-9F6A3B223DF9}"/>
              </a:ext>
            </a:extLst>
          </p:cNvPr>
          <p:cNvSpPr txBox="1"/>
          <p:nvPr/>
        </p:nvSpPr>
        <p:spPr>
          <a:xfrm>
            <a:off x="8096250" y="4223293"/>
            <a:ext cx="190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장바구니</a:t>
            </a:r>
            <a:endParaRPr lang="en-US" altLang="ko-KR" sz="28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459A7-93B9-4985-94B7-4BFE7756CC50}"/>
              </a:ext>
            </a:extLst>
          </p:cNvPr>
          <p:cNvSpPr txBox="1"/>
          <p:nvPr/>
        </p:nvSpPr>
        <p:spPr>
          <a:xfrm>
            <a:off x="8096250" y="2715188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옵션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개수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1677C-3141-48E6-8C2D-AC24DFEB4BD8}"/>
              </a:ext>
            </a:extLst>
          </p:cNvPr>
          <p:cNvSpPr txBox="1"/>
          <p:nvPr/>
        </p:nvSpPr>
        <p:spPr>
          <a:xfrm>
            <a:off x="8096250" y="1099361"/>
            <a:ext cx="389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결제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B8F4D-1102-465A-AE87-B2CF111A767D}"/>
              </a:ext>
            </a:extLst>
          </p:cNvPr>
          <p:cNvSpPr txBox="1"/>
          <p:nvPr/>
        </p:nvSpPr>
        <p:spPr>
          <a:xfrm>
            <a:off x="8324465" y="1622581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결제 기능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UI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F30A2-D7BF-4C3A-82D1-89800B845DA0}"/>
              </a:ext>
            </a:extLst>
          </p:cNvPr>
          <p:cNvSpPr txBox="1"/>
          <p:nvPr/>
        </p:nvSpPr>
        <p:spPr>
          <a:xfrm>
            <a:off x="8324465" y="3238408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간단한 계산 기능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2DAD8-8941-49C9-8417-2077E7746217}"/>
              </a:ext>
            </a:extLst>
          </p:cNvPr>
          <p:cNvSpPr txBox="1"/>
          <p:nvPr/>
        </p:nvSpPr>
        <p:spPr>
          <a:xfrm>
            <a:off x="8324465" y="4746513"/>
            <a:ext cx="381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간단한 계산 기능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결제 기능과 연동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8772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2" grpId="0"/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7B3E5A-691F-4CC6-8614-8D41CA226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1" t="21581" r="21907" b="7216"/>
          <a:stretch/>
        </p:blipFill>
        <p:spPr>
          <a:xfrm>
            <a:off x="669302" y="987457"/>
            <a:ext cx="7164371" cy="48830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B4DEF4-5AC5-4927-A3C9-1839E5866FDF}"/>
              </a:ext>
            </a:extLst>
          </p:cNvPr>
          <p:cNvSpPr/>
          <p:nvPr/>
        </p:nvSpPr>
        <p:spPr>
          <a:xfrm rot="10800000" flipV="1">
            <a:off x="660495" y="4697126"/>
            <a:ext cx="7164372" cy="124165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372E2-B2AC-4BC8-9400-92BCA22DE334}"/>
              </a:ext>
            </a:extLst>
          </p:cNvPr>
          <p:cNvSpPr txBox="1"/>
          <p:nvPr/>
        </p:nvSpPr>
        <p:spPr>
          <a:xfrm>
            <a:off x="8096250" y="2280247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구매후기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8BB94-7882-4A8C-8345-3FD24B329C9A}"/>
              </a:ext>
            </a:extLst>
          </p:cNvPr>
          <p:cNvSpPr txBox="1"/>
          <p:nvPr/>
        </p:nvSpPr>
        <p:spPr>
          <a:xfrm>
            <a:off x="8096250" y="1099361"/>
            <a:ext cx="389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상품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6BDF0-8315-457C-9CF1-470E0B60BAEA}"/>
              </a:ext>
            </a:extLst>
          </p:cNvPr>
          <p:cNvSpPr txBox="1"/>
          <p:nvPr/>
        </p:nvSpPr>
        <p:spPr>
          <a:xfrm>
            <a:off x="8324465" y="1622581"/>
            <a:ext cx="38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u="sng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노가다</a:t>
            </a:r>
            <a:endParaRPr lang="en-US" altLang="ko-KR" sz="2400" u="sng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3E6AE-4D9D-447D-BB10-081EF7D697B6}"/>
              </a:ext>
            </a:extLst>
          </p:cNvPr>
          <p:cNvSpPr txBox="1"/>
          <p:nvPr/>
        </p:nvSpPr>
        <p:spPr>
          <a:xfrm>
            <a:off x="8324465" y="2803467"/>
            <a:ext cx="381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만족도 정리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데이터 정리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(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리스트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333D-5FA6-40FB-A75B-BF5ECA3700A3}"/>
              </a:ext>
            </a:extLst>
          </p:cNvPr>
          <p:cNvSpPr txBox="1"/>
          <p:nvPr/>
        </p:nvSpPr>
        <p:spPr>
          <a:xfrm>
            <a:off x="8096250" y="4199797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Q</a:t>
            </a:r>
            <a:r>
              <a:rPr lang="en-US" altLang="ko-KR" sz="20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&amp;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A</a:t>
            </a:r>
            <a:endParaRPr lang="ko-KR" altLang="en-US" sz="28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A79B7-D602-4BBF-AA1D-C7526F3F2484}"/>
              </a:ext>
            </a:extLst>
          </p:cNvPr>
          <p:cNvSpPr txBox="1"/>
          <p:nvPr/>
        </p:nvSpPr>
        <p:spPr>
          <a:xfrm>
            <a:off x="8324465" y="4723017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데이터 정리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(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리스트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3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B0031B-8A4B-4A4D-897C-FEF88C5C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8" t="10742" r="18021" b="10000"/>
          <a:stretch/>
        </p:blipFill>
        <p:spPr>
          <a:xfrm>
            <a:off x="2092225" y="707452"/>
            <a:ext cx="7988300" cy="5435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13CB26-5372-4C35-A052-A51EB2D53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13" t="15926" r="2812" b="44445"/>
          <a:stretch/>
        </p:blipFill>
        <p:spPr>
          <a:xfrm>
            <a:off x="10080525" y="2688652"/>
            <a:ext cx="533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6097"/>
      </p:ext>
    </p:extLst>
  </p:cSld>
  <p:clrMapOvr>
    <a:masterClrMapping/>
  </p:clrMapOvr>
  <p:transition spd="slow" advClick="0" advTm="500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81A98-739A-4B64-8953-5DDD1162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629" r="16458" b="14815"/>
          <a:stretch/>
        </p:blipFill>
        <p:spPr>
          <a:xfrm>
            <a:off x="2000650" y="1009650"/>
            <a:ext cx="8267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50">
        <p:push dir="u"/>
      </p:transition>
    </mc:Choice>
    <mc:Fallback>
      <p:transition spd="slow" advClick="0" advTm="250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81A98-739A-4B64-8953-5DDD1162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629" r="16458" b="14815"/>
          <a:stretch/>
        </p:blipFill>
        <p:spPr>
          <a:xfrm>
            <a:off x="571500" y="1003300"/>
            <a:ext cx="8267700" cy="4838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5E9A88-E306-496C-8F98-7326BBC82379}"/>
              </a:ext>
            </a:extLst>
          </p:cNvPr>
          <p:cNvSpPr/>
          <p:nvPr/>
        </p:nvSpPr>
        <p:spPr>
          <a:xfrm>
            <a:off x="571499" y="1003300"/>
            <a:ext cx="8267699" cy="271266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5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8200A-7E6B-4900-B16C-1EEBC235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4" t="15648" r="16094" b="13796"/>
          <a:stretch/>
        </p:blipFill>
        <p:spPr>
          <a:xfrm>
            <a:off x="609600" y="1003300"/>
            <a:ext cx="826770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C6BCE-1F6D-4C0D-97CA-351D0C12EF28}"/>
              </a:ext>
            </a:extLst>
          </p:cNvPr>
          <p:cNvSpPr txBox="1"/>
          <p:nvPr/>
        </p:nvSpPr>
        <p:spPr>
          <a:xfrm>
            <a:off x="9142625" y="1003300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동영상 재생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2B6E3-EF7A-49A8-802B-6EEF3F17FAE5}"/>
              </a:ext>
            </a:extLst>
          </p:cNvPr>
          <p:cNvSpPr txBox="1"/>
          <p:nvPr/>
        </p:nvSpPr>
        <p:spPr>
          <a:xfrm>
            <a:off x="9370840" y="1526520"/>
            <a:ext cx="381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0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224213"/>
            <a:ext cx="1800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5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81A98-739A-4B64-8953-5DDD1162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629" r="16458" b="14815"/>
          <a:stretch/>
        </p:blipFill>
        <p:spPr>
          <a:xfrm>
            <a:off x="638879" y="926296"/>
            <a:ext cx="8267700" cy="4838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5E9A88-E306-496C-8F98-7326BBC82379}"/>
              </a:ext>
            </a:extLst>
          </p:cNvPr>
          <p:cNvSpPr/>
          <p:nvPr/>
        </p:nvSpPr>
        <p:spPr>
          <a:xfrm>
            <a:off x="1527878" y="4058705"/>
            <a:ext cx="6375401" cy="159506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CD568-11C4-4BF9-9E9B-EF1FFDB34919}"/>
              </a:ext>
            </a:extLst>
          </p:cNvPr>
          <p:cNvSpPr txBox="1"/>
          <p:nvPr/>
        </p:nvSpPr>
        <p:spPr>
          <a:xfrm>
            <a:off x="8906579" y="1003300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공지사항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BA9F04-B035-4BCD-8022-BB9E8763925E}"/>
              </a:ext>
            </a:extLst>
          </p:cNvPr>
          <p:cNvSpPr txBox="1"/>
          <p:nvPr/>
        </p:nvSpPr>
        <p:spPr>
          <a:xfrm>
            <a:off x="9134794" y="1526520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데이터 정리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(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리스트</a:t>
            </a:r>
            <a:r>
              <a:rPr lang="en-US" altLang="ko-KR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C5AA8-10D6-44AE-A327-9B8703773944}"/>
              </a:ext>
            </a:extLst>
          </p:cNvPr>
          <p:cNvSpPr txBox="1"/>
          <p:nvPr/>
        </p:nvSpPr>
        <p:spPr>
          <a:xfrm>
            <a:off x="8906579" y="2922850"/>
            <a:ext cx="2885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고객센터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68357-1A38-474C-9218-D11BD520CD70}"/>
              </a:ext>
            </a:extLst>
          </p:cNvPr>
          <p:cNvSpPr txBox="1"/>
          <p:nvPr/>
        </p:nvSpPr>
        <p:spPr>
          <a:xfrm>
            <a:off x="9134794" y="3446070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데이터 정리</a:t>
            </a:r>
            <a:endParaRPr lang="en-US" altLang="ko-KR" sz="2400" strike="sngStrike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UI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81A98-739A-4B64-8953-5DDD11626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629" r="16458" b="14815"/>
          <a:stretch/>
        </p:blipFill>
        <p:spPr>
          <a:xfrm>
            <a:off x="2000650" y="903772"/>
            <a:ext cx="8267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9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63E4D3-E3C1-464B-9AB4-46B7ACB2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2" t="21696" r="21530" b="9289"/>
          <a:stretch/>
        </p:blipFill>
        <p:spPr>
          <a:xfrm>
            <a:off x="2529840" y="1059982"/>
            <a:ext cx="7132320" cy="47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5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50">
        <p:push dir="u"/>
      </p:transition>
    </mc:Choice>
    <mc:Fallback>
      <p:transition spd="slow" advClick="0" advTm="250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63E4D3-E3C1-464B-9AB4-46B7ACB2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2" t="21696" r="21530" b="9289"/>
          <a:stretch/>
        </p:blipFill>
        <p:spPr>
          <a:xfrm>
            <a:off x="635268" y="1059982"/>
            <a:ext cx="7132320" cy="47380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48744B-5732-42FB-BD1D-F76E538D977D}"/>
              </a:ext>
            </a:extLst>
          </p:cNvPr>
          <p:cNvSpPr/>
          <p:nvPr/>
        </p:nvSpPr>
        <p:spPr>
          <a:xfrm>
            <a:off x="1041400" y="1059981"/>
            <a:ext cx="6347728" cy="239865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4A57A-A340-4667-BA36-78285FC489DC}"/>
              </a:ext>
            </a:extLst>
          </p:cNvPr>
          <p:cNvSpPr txBox="1"/>
          <p:nvPr/>
        </p:nvSpPr>
        <p:spPr>
          <a:xfrm>
            <a:off x="7918450" y="1003300"/>
            <a:ext cx="3421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인스타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홍보 게시글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157D6-3291-4274-ABDC-D4C255A7C093}"/>
              </a:ext>
            </a:extLst>
          </p:cNvPr>
          <p:cNvSpPr txBox="1"/>
          <p:nvPr/>
        </p:nvSpPr>
        <p:spPr>
          <a:xfrm>
            <a:off x="8146665" y="1526520"/>
            <a:ext cx="381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웹 </a:t>
            </a:r>
            <a:r>
              <a:rPr lang="ko-KR" altLang="en-US" sz="2400" strike="sngStrike" dirty="0" err="1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크롤링</a:t>
            </a:r>
            <a:endParaRPr lang="en-US" altLang="ko-KR" sz="2400" strike="sngStrike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28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9" r="1"/>
          <a:stretch/>
        </p:blipFill>
        <p:spPr bwMode="auto">
          <a:xfrm>
            <a:off x="4984751" y="3224212"/>
            <a:ext cx="2011362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1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238FDCA-8066-4AA9-87A9-427198F88BAF}"/>
              </a:ext>
            </a:extLst>
          </p:cNvPr>
          <p:cNvSpPr txBox="1"/>
          <p:nvPr/>
        </p:nvSpPr>
        <p:spPr>
          <a:xfrm>
            <a:off x="4728017" y="1997591"/>
            <a:ext cx="2735965" cy="27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로그인</a:t>
            </a: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회원가입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네비게이션 바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상품 정리</a:t>
            </a: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1, 2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동영상 재생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고객센터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7C8FE-14FD-4BB1-8F6D-58AD5863A7FB}"/>
              </a:ext>
            </a:extLst>
          </p:cNvPr>
          <p:cNvSpPr txBox="1"/>
          <p:nvPr/>
        </p:nvSpPr>
        <p:spPr>
          <a:xfrm>
            <a:off x="8258077" y="1997591"/>
            <a:ext cx="730281" cy="27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8/4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8/11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7BFBA0-CDBD-46ED-B0DC-26F3D7A80DC3}"/>
              </a:ext>
            </a:extLst>
          </p:cNvPr>
          <p:cNvCxnSpPr/>
          <p:nvPr/>
        </p:nvCxnSpPr>
        <p:spPr>
          <a:xfrm>
            <a:off x="7378700" y="2343150"/>
            <a:ext cx="89207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CE52D2-9A28-4FB6-8FCA-FE1BF7A25577}"/>
              </a:ext>
            </a:extLst>
          </p:cNvPr>
          <p:cNvCxnSpPr>
            <a:cxnSpLocks/>
          </p:cNvCxnSpPr>
          <p:nvPr/>
        </p:nvCxnSpPr>
        <p:spPr>
          <a:xfrm>
            <a:off x="6419850" y="4546600"/>
            <a:ext cx="1850927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EF0E45-2410-408D-BF90-5ECF332CD074}"/>
              </a:ext>
            </a:extLst>
          </p:cNvPr>
          <p:cNvCxnSpPr>
            <a:cxnSpLocks/>
          </p:cNvCxnSpPr>
          <p:nvPr/>
        </p:nvCxnSpPr>
        <p:spPr>
          <a:xfrm>
            <a:off x="5362236" y="3983790"/>
            <a:ext cx="146813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38FDCA-8066-4AA9-87A9-427198F88BAF}"/>
              </a:ext>
            </a:extLst>
          </p:cNvPr>
          <p:cNvSpPr txBox="1"/>
          <p:nvPr/>
        </p:nvSpPr>
        <p:spPr>
          <a:xfrm>
            <a:off x="3133469" y="1997591"/>
            <a:ext cx="2735965" cy="279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로그인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회원가입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네비게이션 바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상품 정리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1, 2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동영상 재생</a:t>
            </a:r>
            <a:endParaRPr lang="en-US" altLang="ko-KR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고객센터</a:t>
            </a: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9D16-793A-4F98-8989-5002B7B1FA79}"/>
              </a:ext>
            </a:extLst>
          </p:cNvPr>
          <p:cNvSpPr txBox="1"/>
          <p:nvPr/>
        </p:nvSpPr>
        <p:spPr>
          <a:xfrm>
            <a:off x="6897504" y="3736189"/>
            <a:ext cx="273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항목</a:t>
            </a:r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진행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시</a:t>
            </a: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번 이후 일정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을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2400" dirty="0"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추가로 </a:t>
            </a:r>
            <a:r>
              <a:rPr lang="ko-KR" altLang="en-US" sz="24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정리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할 예정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6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9" r="1"/>
          <a:stretch/>
        </p:blipFill>
        <p:spPr bwMode="auto">
          <a:xfrm>
            <a:off x="4984751" y="3224212"/>
            <a:ext cx="2011362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32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47" y="3224213"/>
            <a:ext cx="180022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A05BBB-DDFA-47D0-8058-BC4BD5617DAE}"/>
              </a:ext>
            </a:extLst>
          </p:cNvPr>
          <p:cNvGrpSpPr/>
          <p:nvPr/>
        </p:nvGrpSpPr>
        <p:grpSpPr>
          <a:xfrm>
            <a:off x="4823381" y="1312683"/>
            <a:ext cx="650449" cy="4232635"/>
            <a:chOff x="5370136" y="1312683"/>
            <a:chExt cx="650449" cy="423263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6A58138-6F3D-49CD-B2E6-E24F1D5F6248}"/>
                </a:ext>
              </a:extLst>
            </p:cNvPr>
            <p:cNvCxnSpPr/>
            <p:nvPr/>
          </p:nvCxnSpPr>
          <p:spPr>
            <a:xfrm>
              <a:off x="5370136" y="1312683"/>
              <a:ext cx="0" cy="4232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2229511-84EB-4B1A-8889-38F75E8C30DA}"/>
                </a:ext>
              </a:extLst>
            </p:cNvPr>
            <p:cNvCxnSpPr/>
            <p:nvPr/>
          </p:nvCxnSpPr>
          <p:spPr>
            <a:xfrm>
              <a:off x="5370136" y="1312683"/>
              <a:ext cx="6504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6863EEC-C201-4118-8279-BDAAEEB154D7}"/>
                </a:ext>
              </a:extLst>
            </p:cNvPr>
            <p:cNvCxnSpPr/>
            <p:nvPr/>
          </p:nvCxnSpPr>
          <p:spPr>
            <a:xfrm>
              <a:off x="5370136" y="5545318"/>
              <a:ext cx="6504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BD073AF-80D4-4624-92D1-06417CEAEB7B}"/>
                </a:ext>
              </a:extLst>
            </p:cNvPr>
            <p:cNvCxnSpPr/>
            <p:nvPr/>
          </p:nvCxnSpPr>
          <p:spPr>
            <a:xfrm>
              <a:off x="5370136" y="3429000"/>
              <a:ext cx="65044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129A49-E9D7-4597-8B19-D3336FF13698}"/>
              </a:ext>
            </a:extLst>
          </p:cNvPr>
          <p:cNvSpPr txBox="1"/>
          <p:nvPr/>
        </p:nvSpPr>
        <p:spPr>
          <a:xfrm>
            <a:off x="5766062" y="1051073"/>
            <a:ext cx="217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HTML/CSS</a:t>
            </a:r>
            <a:endParaRPr lang="ko-KR" altLang="en-US" sz="28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B6A49-1B6A-41F6-BC22-9C2BCDB2E546}"/>
              </a:ext>
            </a:extLst>
          </p:cNvPr>
          <p:cNvSpPr txBox="1"/>
          <p:nvPr/>
        </p:nvSpPr>
        <p:spPr>
          <a:xfrm>
            <a:off x="5766062" y="3167390"/>
            <a:ext cx="217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JavaScript</a:t>
            </a:r>
            <a:endParaRPr lang="ko-KR" altLang="en-US" sz="28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AC7A1-6207-4C1C-8893-9F85F2A8C2C9}"/>
              </a:ext>
            </a:extLst>
          </p:cNvPr>
          <p:cNvSpPr txBox="1"/>
          <p:nvPr/>
        </p:nvSpPr>
        <p:spPr>
          <a:xfrm>
            <a:off x="5766062" y="5283708"/>
            <a:ext cx="267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Django, Python</a:t>
            </a:r>
            <a:endParaRPr lang="ko-KR" altLang="en-US" sz="28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3932-20D4-436F-B8EE-8AD86F6FF06C}"/>
              </a:ext>
            </a:extLst>
          </p:cNvPr>
          <p:cNvSpPr txBox="1"/>
          <p:nvPr/>
        </p:nvSpPr>
        <p:spPr>
          <a:xfrm>
            <a:off x="5766061" y="1051073"/>
            <a:ext cx="217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할 수 있는 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F0ADA-76B4-4765-B02F-FB946A2FCA9C}"/>
              </a:ext>
            </a:extLst>
          </p:cNvPr>
          <p:cNvSpPr txBox="1"/>
          <p:nvPr/>
        </p:nvSpPr>
        <p:spPr>
          <a:xfrm>
            <a:off x="5766060" y="3160860"/>
            <a:ext cx="351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곧 할 수 있을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92AD1-D0A8-48C6-A8EA-95B6C7E84E57}"/>
              </a:ext>
            </a:extLst>
          </p:cNvPr>
          <p:cNvSpPr txBox="1"/>
          <p:nvPr/>
        </p:nvSpPr>
        <p:spPr>
          <a:xfrm>
            <a:off x="5766061" y="5285295"/>
            <a:ext cx="511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누군가는 </a:t>
            </a:r>
            <a:r>
              <a:rPr lang="ko-KR" altLang="en-US" sz="280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언젠가 할 수도 있는 </a:t>
            </a:r>
            <a:r>
              <a:rPr lang="ko-KR" altLang="en-US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것</a:t>
            </a:r>
            <a:r>
              <a:rPr lang="en-US" altLang="ko-KR" sz="2800" dirty="0"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...?</a:t>
            </a:r>
            <a:endParaRPr lang="ko-KR" altLang="en-US" sz="2800" dirty="0"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D7CA1D-26AD-4162-A713-637F4A8C4BF6}"/>
              </a:ext>
            </a:extLst>
          </p:cNvPr>
          <p:cNvCxnSpPr>
            <a:cxnSpLocks/>
          </p:cNvCxnSpPr>
          <p:nvPr/>
        </p:nvCxnSpPr>
        <p:spPr>
          <a:xfrm>
            <a:off x="5783491" y="1550741"/>
            <a:ext cx="20407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D34D10B-8CBD-461F-A47F-AA4E7D072085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5766061" y="5545318"/>
            <a:ext cx="5117184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40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2"/>
      <p:bldP spid="12" grpId="0"/>
      <p:bldP spid="12" grpId="2"/>
      <p:bldP spid="13" grpId="0"/>
      <p:bldP spid="13" grpId="2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¸íì´í¬">
            <a:extLst>
              <a:ext uri="{FF2B5EF4-FFF2-40B4-BE49-F238E27FC236}">
                <a16:creationId xmlns:a16="http://schemas.microsoft.com/office/drawing/2014/main" id="{C3DEE2D1-696D-4067-937C-A65416D53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9" r="1"/>
          <a:stretch/>
        </p:blipFill>
        <p:spPr bwMode="auto">
          <a:xfrm>
            <a:off x="4984751" y="3224212"/>
            <a:ext cx="2011362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56D4C8-5A61-42E9-9F1C-D84CE65DB8AE}"/>
              </a:ext>
            </a:extLst>
          </p:cNvPr>
          <p:cNvSpPr/>
          <p:nvPr/>
        </p:nvSpPr>
        <p:spPr>
          <a:xfrm>
            <a:off x="869005" y="-155626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인스타</a:t>
            </a:r>
            <a:r>
              <a:rPr lang="ko-KR" altLang="en-US" dirty="0"/>
              <a:t> 그리드 / 마우스 대면 메뉴 </a:t>
            </a:r>
            <a:r>
              <a:rPr lang="ko-KR" altLang="en-US" dirty="0" err="1"/>
              <a:t>내려오는거</a:t>
            </a:r>
            <a:r>
              <a:rPr lang="ko-KR" altLang="en-US" dirty="0"/>
              <a:t> / 자동으로 </a:t>
            </a:r>
            <a:r>
              <a:rPr lang="ko-KR" altLang="en-US" dirty="0" err="1"/>
              <a:t>돌아가는거</a:t>
            </a:r>
            <a:r>
              <a:rPr lang="ko-KR" altLang="en-US" dirty="0"/>
              <a:t>\이미지 무한반복\마우스 </a:t>
            </a:r>
            <a:r>
              <a:rPr lang="ko-KR" altLang="en-US" dirty="0" err="1"/>
              <a:t>가져다대면</a:t>
            </a:r>
            <a:r>
              <a:rPr lang="ko-KR" altLang="en-US" dirty="0"/>
              <a:t> 멈춤 / 반응형/ 검색기능 / 회원관리 / 결제기능\카트 / 네비게이션 바 / </a:t>
            </a:r>
            <a:r>
              <a:rPr lang="ko-KR" altLang="en-US" dirty="0" err="1"/>
              <a:t>인테이크</a:t>
            </a:r>
            <a:r>
              <a:rPr lang="ko-KR" altLang="en-US" dirty="0"/>
              <a:t> 무비는 제외함</a:t>
            </a:r>
          </a:p>
        </p:txBody>
      </p:sp>
      <p:pic>
        <p:nvPicPr>
          <p:cNvPr id="38" name="그림 3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097EE2A-BB31-4169-BFCE-D6FCFCE3D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097EE2A-BB31-4169-BFCE-D6FCFCE3D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EBD620-F763-4DE8-8E12-A87F9584AE92}"/>
              </a:ext>
            </a:extLst>
          </p:cNvPr>
          <p:cNvSpPr/>
          <p:nvPr/>
        </p:nvSpPr>
        <p:spPr>
          <a:xfrm>
            <a:off x="8398932" y="841341"/>
            <a:ext cx="767293" cy="22005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5251-D698-4B48-B806-E0CC34AFED26}"/>
              </a:ext>
            </a:extLst>
          </p:cNvPr>
          <p:cNvSpPr txBox="1"/>
          <p:nvPr/>
        </p:nvSpPr>
        <p:spPr>
          <a:xfrm>
            <a:off x="1853337" y="3992732"/>
            <a:ext cx="289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로그인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회원 가입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AEBD4-F0BD-40AA-9693-4C4E76BEB004}"/>
              </a:ext>
            </a:extLst>
          </p:cNvPr>
          <p:cNvSpPr txBox="1"/>
          <p:nvPr/>
        </p:nvSpPr>
        <p:spPr>
          <a:xfrm>
            <a:off x="2069236" y="4515952"/>
            <a:ext cx="3651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UI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600" u="sng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가입자 데이터 정리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5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5E5B7A94-4224-4229-AA41-6194D40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8F767A-DECD-446A-8674-A717A2BD5AE2}"/>
              </a:ext>
            </a:extLst>
          </p:cNvPr>
          <p:cNvSpPr/>
          <p:nvPr/>
        </p:nvSpPr>
        <p:spPr>
          <a:xfrm>
            <a:off x="1892821" y="1193599"/>
            <a:ext cx="1870612" cy="2288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465CB-F6F5-46B7-927A-4172DCFE9DDE}"/>
              </a:ext>
            </a:extLst>
          </p:cNvPr>
          <p:cNvSpPr txBox="1"/>
          <p:nvPr/>
        </p:nvSpPr>
        <p:spPr>
          <a:xfrm>
            <a:off x="1504544" y="3907891"/>
            <a:ext cx="365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INTAKE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홍보 게시물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577256-9899-4126-8E65-8B28A8AACBEE}"/>
              </a:ext>
            </a:extLst>
          </p:cNvPr>
          <p:cNvCxnSpPr/>
          <p:nvPr/>
        </p:nvCxnSpPr>
        <p:spPr>
          <a:xfrm flipV="1">
            <a:off x="1513011" y="3898900"/>
            <a:ext cx="3651656" cy="5270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CD221E-1AEE-4653-B4E9-75A7AEDA67B1}"/>
              </a:ext>
            </a:extLst>
          </p:cNvPr>
          <p:cNvCxnSpPr>
            <a:cxnSpLocks/>
          </p:cNvCxnSpPr>
          <p:nvPr/>
        </p:nvCxnSpPr>
        <p:spPr>
          <a:xfrm>
            <a:off x="1513010" y="3907891"/>
            <a:ext cx="3651656" cy="52705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02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BAD8D1-8CEC-4931-B395-7137E7456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2" t="14445" r="23646" b="48333"/>
          <a:stretch/>
        </p:blipFill>
        <p:spPr>
          <a:xfrm>
            <a:off x="791633" y="3820067"/>
            <a:ext cx="6743700" cy="2552700"/>
          </a:xfrm>
          <a:prstGeom prst="rect">
            <a:avLst/>
          </a:prstGeom>
        </p:spPr>
      </p:pic>
      <p:pic>
        <p:nvPicPr>
          <p:cNvPr id="8" name="그림 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5E5B7A94-4224-4229-AA41-6194D40FD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8F767A-DECD-446A-8674-A717A2BD5AE2}"/>
              </a:ext>
            </a:extLst>
          </p:cNvPr>
          <p:cNvSpPr/>
          <p:nvPr/>
        </p:nvSpPr>
        <p:spPr>
          <a:xfrm>
            <a:off x="3732213" y="1193599"/>
            <a:ext cx="431269" cy="2288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712FE-F615-4637-97E4-3134AB778659}"/>
              </a:ext>
            </a:extLst>
          </p:cNvPr>
          <p:cNvSpPr/>
          <p:nvPr/>
        </p:nvSpPr>
        <p:spPr>
          <a:xfrm>
            <a:off x="916496" y="3805077"/>
            <a:ext cx="6743700" cy="26264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E218-2856-4EE3-B1E6-1948389E40A3}"/>
              </a:ext>
            </a:extLst>
          </p:cNvPr>
          <p:cNvSpPr txBox="1"/>
          <p:nvPr/>
        </p:nvSpPr>
        <p:spPr>
          <a:xfrm>
            <a:off x="8151264" y="4162415"/>
            <a:ext cx="365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en-US" altLang="ko-KR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BEST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상품 정리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12C0A-CC3A-49CC-A468-D069E808ED83}"/>
              </a:ext>
            </a:extLst>
          </p:cNvPr>
          <p:cNvSpPr txBox="1"/>
          <p:nvPr/>
        </p:nvSpPr>
        <p:spPr>
          <a:xfrm>
            <a:off x="8379479" y="4685635"/>
            <a:ext cx="38125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상품별 주간</a:t>
            </a: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월간</a:t>
            </a:r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,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누적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 </a:t>
            </a:r>
            <a:r>
              <a:rPr lang="ko-KR" altLang="en-US" sz="16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판매량 데이터 정리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endParaRPr lang="en-US" altLang="ko-KR" sz="6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디자인 클론</a:t>
            </a:r>
            <a:endParaRPr lang="en-US" altLang="ko-KR" sz="2400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0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실내, 음식, 스크린샷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9097EE2A-BB31-4169-BFCE-D6FCFCE3D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9" t="8794" r="13032" b="52908"/>
          <a:stretch/>
        </p:blipFill>
        <p:spPr>
          <a:xfrm>
            <a:off x="1504544" y="802532"/>
            <a:ext cx="9182911" cy="262646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4EBD620-F763-4DE8-8E12-A87F9584AE92}"/>
              </a:ext>
            </a:extLst>
          </p:cNvPr>
          <p:cNvSpPr/>
          <p:nvPr/>
        </p:nvSpPr>
        <p:spPr>
          <a:xfrm>
            <a:off x="7737475" y="1108075"/>
            <a:ext cx="2603499" cy="3778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E5251-D698-4B48-B806-E0CC34AFED26}"/>
              </a:ext>
            </a:extLst>
          </p:cNvPr>
          <p:cNvSpPr txBox="1"/>
          <p:nvPr/>
        </p:nvSpPr>
        <p:spPr>
          <a:xfrm>
            <a:off x="1853337" y="3992732"/>
            <a:ext cx="289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ㆍ</a:t>
            </a:r>
            <a:r>
              <a:rPr lang="ko-KR" altLang="en-US" sz="11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28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검색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AEBD4-F0BD-40AA-9693-4C4E76BEB004}"/>
              </a:ext>
            </a:extLst>
          </p:cNvPr>
          <p:cNvSpPr txBox="1"/>
          <p:nvPr/>
        </p:nvSpPr>
        <p:spPr>
          <a:xfrm>
            <a:off x="2069236" y="4515952"/>
            <a:ext cx="365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- </a:t>
            </a:r>
            <a:r>
              <a:rPr lang="ko-KR" altLang="en-US" sz="2400" strike="sngStrike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rPr>
              <a:t>검색 기능</a:t>
            </a:r>
            <a:endParaRPr lang="en-US" altLang="ko-KR" sz="2400" strike="sngStrike" dirty="0">
              <a:latin typeface="아리따-돋움(TTF)-Thin" panose="02020603020101020101" pitchFamily="18" charset="-127"/>
              <a:ea typeface="아리따-돋움(T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1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275</Words>
  <Application>Microsoft Office PowerPoint</Application>
  <PresentationFormat>와이드스크린</PresentationFormat>
  <Paragraphs>81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Rix고딕 L</vt:lpstr>
      <vt:lpstr>Arial</vt:lpstr>
      <vt:lpstr>아리따-돋움(TTF)-Light</vt:lpstr>
      <vt:lpstr>아리따-돋움(TTF)-Thin</vt:lpstr>
      <vt:lpstr>아리따-돋움(TTF)-Medium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황상현</dc:creator>
  <cp:lastModifiedBy>황상현</cp:lastModifiedBy>
  <cp:revision>49</cp:revision>
  <dcterms:created xsi:type="dcterms:W3CDTF">2018-07-22T01:37:54Z</dcterms:created>
  <dcterms:modified xsi:type="dcterms:W3CDTF">2018-07-25T07:46:11Z</dcterms:modified>
</cp:coreProperties>
</file>